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</p:sldIdLst>
  <p:sldSz cx="7559675" cy="1069181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3204" y="354"/>
      </p:cViewPr>
      <p:guideLst>
        <p:guide orient="horz" pos="3368"/>
        <p:guide pos="2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04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CA861B2-DA15-4379-A2DA-42AC07116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6775075-3486-4E63-B9F6-871416E4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81" b="87114"/>
          <a:stretch/>
        </p:blipFill>
        <p:spPr>
          <a:xfrm>
            <a:off x="1" y="1318"/>
            <a:ext cx="3048000" cy="13775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0D1317-B9F2-46F5-AACF-A392E80D7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14"/>
          <a:stretch/>
        </p:blipFill>
        <p:spPr>
          <a:xfrm>
            <a:off x="-1" y="1318"/>
            <a:ext cx="7559675" cy="13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0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33364A-4ADD-4D32-8816-2E50FCB63663}"/>
              </a:ext>
            </a:extLst>
          </p:cNvPr>
          <p:cNvSpPr txBox="1"/>
          <p:nvPr userDrawn="1"/>
        </p:nvSpPr>
        <p:spPr>
          <a:xfrm>
            <a:off x="420913" y="10321822"/>
            <a:ext cx="6647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HG꼬딕씨 60g" panose="02020603020101020101" pitchFamily="18" charset="-127"/>
                <a:ea typeface="HG꼬딕씨 60g" panose="02020603020101020101" pitchFamily="18" charset="-127"/>
              </a:rPr>
              <a:t>입시는 역시 </a:t>
            </a:r>
            <a:r>
              <a:rPr lang="ko-KR" altLang="en-US" sz="1000" dirty="0" err="1">
                <a:latin typeface="HG꼬딕씨 60g" panose="02020603020101020101" pitchFamily="18" charset="-127"/>
                <a:ea typeface="HG꼬딕씨 60g" panose="02020603020101020101" pitchFamily="18" charset="-127"/>
              </a:rPr>
              <a:t>제이원</a:t>
            </a:r>
            <a:endParaRPr lang="ko-KR" altLang="en-US" sz="1000" dirty="0">
              <a:latin typeface="HG꼬딕씨 60g" panose="02020603020101020101" pitchFamily="18" charset="-127"/>
              <a:ea typeface="HG꼬딕씨 60g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BEB065-C505-43BF-B0F2-401C10CC6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5A36A9-4FC3-405A-8310-CF78EB385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D7A623D-556A-4756-BCFC-4318F9FD2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0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34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25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69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83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68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763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11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A87C43-F27E-46DB-B6C3-FF754979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DB1476-C940-4D60-80FC-431B035D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042EDF7-7DF1-45C0-ADBB-949FEFD6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122F124-34E6-480D-A8B3-F60DFDD5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8D79053-DC10-4619-9738-7607F65AC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70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7A6613C-68EE-4B75-894B-4EB693E08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C2191-337A-4453-A62B-A0A3A5E0FC77}"/>
              </a:ext>
            </a:extLst>
          </p:cNvPr>
          <p:cNvSpPr txBox="1"/>
          <p:nvPr userDrawn="1"/>
        </p:nvSpPr>
        <p:spPr>
          <a:xfrm>
            <a:off x="420914" y="10321822"/>
            <a:ext cx="6487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HG꼬딕씨 20g" panose="02020603020101020101" pitchFamily="18" charset="-127"/>
                <a:ea typeface="HG꼬딕씨 20g" panose="02020603020101020101" pitchFamily="18" charset="-127"/>
              </a:rPr>
              <a:t>www.j-onestudy.com</a:t>
            </a:r>
            <a:endParaRPr lang="ko-KR" altLang="en-US" sz="1000" dirty="0">
              <a:latin typeface="HG꼬딕씨 20g" panose="02020603020101020101" pitchFamily="18" charset="-127"/>
              <a:ea typeface="HG꼬딕씨 2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091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024D0F-BBC2-4B9A-B91A-67980B4C0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B14F3-BCF3-4AE5-ACE9-286EF1C04CAB}"/>
              </a:ext>
            </a:extLst>
          </p:cNvPr>
          <p:cNvSpPr txBox="1"/>
          <p:nvPr userDrawn="1"/>
        </p:nvSpPr>
        <p:spPr>
          <a:xfrm>
            <a:off x="420913" y="10321822"/>
            <a:ext cx="6647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HG꼬딕씨 60g" panose="02020603020101020101" pitchFamily="18" charset="-127"/>
                <a:ea typeface="HG꼬딕씨 60g" panose="02020603020101020101" pitchFamily="18" charset="-127"/>
              </a:rPr>
              <a:t>입시는 역시 </a:t>
            </a:r>
            <a:r>
              <a:rPr lang="ko-KR" altLang="en-US" sz="1000" dirty="0" err="1">
                <a:latin typeface="HG꼬딕씨 60g" panose="02020603020101020101" pitchFamily="18" charset="-127"/>
                <a:ea typeface="HG꼬딕씨 60g" panose="02020603020101020101" pitchFamily="18" charset="-127"/>
              </a:rPr>
              <a:t>제이원</a:t>
            </a:r>
            <a:endParaRPr lang="ko-KR" altLang="en-US" sz="1000" dirty="0">
              <a:latin typeface="HG꼬딕씨 60g" panose="02020603020101020101" pitchFamily="18" charset="-127"/>
              <a:ea typeface="HG꼬딕씨 6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457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591D1E7-4882-4E69-8A11-7EB1545FB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5D129-540B-45AF-8427-18CB52453FAF}"/>
              </a:ext>
            </a:extLst>
          </p:cNvPr>
          <p:cNvSpPr txBox="1"/>
          <p:nvPr userDrawn="1"/>
        </p:nvSpPr>
        <p:spPr>
          <a:xfrm>
            <a:off x="420914" y="10321822"/>
            <a:ext cx="6487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HG꼬딕씨 20g" panose="02020603020101020101" pitchFamily="18" charset="-127"/>
                <a:ea typeface="HG꼬딕씨 20g" panose="02020603020101020101" pitchFamily="18" charset="-127"/>
              </a:rPr>
              <a:t>www.j-onestudy.com</a:t>
            </a:r>
            <a:endParaRPr lang="ko-KR" altLang="en-US" sz="1000" dirty="0">
              <a:latin typeface="HG꼬딕씨 20g" panose="02020603020101020101" pitchFamily="18" charset="-127"/>
              <a:ea typeface="HG꼬딕씨 2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10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71A7474-828E-4804-9823-9B787062D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36102-0914-4237-8A41-F1DA9C274421}"/>
              </a:ext>
            </a:extLst>
          </p:cNvPr>
          <p:cNvSpPr txBox="1"/>
          <p:nvPr userDrawn="1"/>
        </p:nvSpPr>
        <p:spPr>
          <a:xfrm>
            <a:off x="420913" y="10321822"/>
            <a:ext cx="6647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HG꼬딕씨 60g" panose="02020603020101020101" pitchFamily="18" charset="-127"/>
                <a:ea typeface="HG꼬딕씨 60g" panose="02020603020101020101" pitchFamily="18" charset="-127"/>
              </a:rPr>
              <a:t>입시는 역시 </a:t>
            </a:r>
            <a:r>
              <a:rPr lang="ko-KR" altLang="en-US" sz="1000" dirty="0" err="1">
                <a:latin typeface="HG꼬딕씨 60g" panose="02020603020101020101" pitchFamily="18" charset="-127"/>
                <a:ea typeface="HG꼬딕씨 60g" panose="02020603020101020101" pitchFamily="18" charset="-127"/>
              </a:rPr>
              <a:t>제이원</a:t>
            </a:r>
            <a:endParaRPr lang="ko-KR" altLang="en-US" sz="1000" dirty="0">
              <a:latin typeface="HG꼬딕씨 60g" panose="02020603020101020101" pitchFamily="18" charset="-127"/>
              <a:ea typeface="HG꼬딕씨 6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32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CEF64C9-B461-452D-A0C4-E7182E0B3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766A2-82B8-47D5-BDF9-65A459AED546}"/>
              </a:ext>
            </a:extLst>
          </p:cNvPr>
          <p:cNvSpPr txBox="1"/>
          <p:nvPr userDrawn="1"/>
        </p:nvSpPr>
        <p:spPr>
          <a:xfrm>
            <a:off x="420914" y="10321822"/>
            <a:ext cx="6487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HG꼬딕씨 20g" panose="02020603020101020101" pitchFamily="18" charset="-127"/>
                <a:ea typeface="HG꼬딕씨 20g" panose="02020603020101020101" pitchFamily="18" charset="-127"/>
              </a:rPr>
              <a:t>www.j-onestudy.com</a:t>
            </a:r>
            <a:endParaRPr lang="ko-KR" altLang="en-US" sz="1000" dirty="0">
              <a:latin typeface="HG꼬딕씨 20g" panose="02020603020101020101" pitchFamily="18" charset="-127"/>
              <a:ea typeface="HG꼬딕씨 2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735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ACB5A2-212C-4983-B0B3-03B31DBDD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BE978-D5DC-48BA-A2DE-7EF12CAC3100}"/>
              </a:ext>
            </a:extLst>
          </p:cNvPr>
          <p:cNvSpPr txBox="1"/>
          <p:nvPr userDrawn="1"/>
        </p:nvSpPr>
        <p:spPr>
          <a:xfrm>
            <a:off x="420913" y="10321822"/>
            <a:ext cx="6647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HG꼬딕씨 60g" panose="02020603020101020101" pitchFamily="18" charset="-127"/>
                <a:ea typeface="HG꼬딕씨 60g" panose="02020603020101020101" pitchFamily="18" charset="-127"/>
              </a:rPr>
              <a:t>입시는 역시 </a:t>
            </a:r>
            <a:r>
              <a:rPr lang="ko-KR" altLang="en-US" sz="1000" dirty="0" err="1">
                <a:latin typeface="HG꼬딕씨 60g" panose="02020603020101020101" pitchFamily="18" charset="-127"/>
                <a:ea typeface="HG꼬딕씨 60g" panose="02020603020101020101" pitchFamily="18" charset="-127"/>
              </a:rPr>
              <a:t>제이원</a:t>
            </a:r>
            <a:endParaRPr lang="ko-KR" altLang="en-US" sz="1000" dirty="0">
              <a:latin typeface="HG꼬딕씨 60g" panose="02020603020101020101" pitchFamily="18" charset="-127"/>
              <a:ea typeface="HG꼬딕씨 6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21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43B3AB0-D05F-4EFA-B0CF-9CA606956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E1D0A-06E4-4486-A911-8D4F393FE78C}"/>
              </a:ext>
            </a:extLst>
          </p:cNvPr>
          <p:cNvSpPr txBox="1"/>
          <p:nvPr userDrawn="1"/>
        </p:nvSpPr>
        <p:spPr>
          <a:xfrm>
            <a:off x="420914" y="10321822"/>
            <a:ext cx="6487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HG꼬딕씨 20g" panose="02020603020101020101" pitchFamily="18" charset="-127"/>
                <a:ea typeface="HG꼬딕씨 20g" panose="02020603020101020101" pitchFamily="18" charset="-127"/>
              </a:rPr>
              <a:t>www.j-onestudy.com</a:t>
            </a:r>
            <a:endParaRPr lang="ko-KR" altLang="en-US" sz="1000" dirty="0">
              <a:latin typeface="HG꼬딕씨 20g" panose="02020603020101020101" pitchFamily="18" charset="-127"/>
              <a:ea typeface="HG꼬딕씨 2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66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1D6-EEEE-432E-90CE-4A444FCFAC23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F668-142F-426B-8F0F-61EA8E999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0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1" r:id="rId2"/>
    <p:sldLayoutId id="2147483674" r:id="rId3"/>
    <p:sldLayoutId id="2147483690" r:id="rId4"/>
    <p:sldLayoutId id="2147483689" r:id="rId5"/>
    <p:sldLayoutId id="2147483684" r:id="rId6"/>
    <p:sldLayoutId id="2147483685" r:id="rId7"/>
    <p:sldLayoutId id="2147483686" r:id="rId8"/>
    <p:sldLayoutId id="2147483687" r:id="rId9"/>
    <p:sldLayoutId id="2147483692" r:id="rId10"/>
    <p:sldLayoutId id="2147483688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19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6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0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251B785-9B7A-4D0A-AAD6-1370B8B2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419249"/>
            <a:ext cx="7534275" cy="72580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EF330EC-9A1F-4FAA-B63C-63D10244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62" y="551540"/>
            <a:ext cx="5238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1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3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7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9BC50-6C7E-4EB5-AAC0-ACBE9C90F8CB}"/>
              </a:ext>
            </a:extLst>
          </p:cNvPr>
          <p:cNvSpPr txBox="1"/>
          <p:nvPr/>
        </p:nvSpPr>
        <p:spPr>
          <a:xfrm>
            <a:off x="464457" y="9550400"/>
            <a:ext cx="5642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#</a:t>
            </a:r>
            <a:r>
              <a:rPr lang="ko-KR" altLang="en-US" sz="1600" dirty="0" err="1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광교고</a:t>
            </a:r>
            <a:r>
              <a:rPr lang="ko-KR" altLang="en-US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 </a:t>
            </a:r>
            <a:r>
              <a:rPr lang="en-US" altLang="ko-KR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/ </a:t>
            </a:r>
            <a:r>
              <a:rPr lang="ko-KR" altLang="en-US" sz="1600" dirty="0" err="1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이의고</a:t>
            </a:r>
            <a:r>
              <a:rPr lang="ko-KR" altLang="en-US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 국어</a:t>
            </a:r>
            <a:r>
              <a:rPr lang="en-US" altLang="ko-KR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·</a:t>
            </a:r>
            <a:r>
              <a:rPr lang="ko-KR" altLang="en-US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영어</a:t>
            </a:r>
            <a:r>
              <a:rPr lang="en-US" altLang="ko-KR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 ·</a:t>
            </a:r>
            <a:r>
              <a:rPr lang="ko-KR" altLang="en-US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수학 내신 전담반이 추가 되었습니다</a:t>
            </a:r>
            <a:r>
              <a:rPr lang="en-US" altLang="ko-KR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.</a:t>
            </a:r>
            <a:r>
              <a:rPr lang="ko-KR" altLang="en-US" sz="1600" dirty="0">
                <a:solidFill>
                  <a:srgbClr val="00B0F0"/>
                </a:solidFill>
                <a:latin typeface="HG꼬딕씨 60g" panose="02020603020101020101" pitchFamily="18" charset="-127"/>
                <a:ea typeface="HG꼬딕씨 60g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88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4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1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8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20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5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14</Words>
  <Application>Microsoft Office PowerPoint</Application>
  <PresentationFormat>사용자 지정</PresentationFormat>
  <Paragraphs>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HG꼬딕씨 20g</vt:lpstr>
      <vt:lpstr>HG꼬딕씨 60g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HEM</dc:creator>
  <cp:lastModifiedBy>Userc</cp:lastModifiedBy>
  <cp:revision>115</cp:revision>
  <cp:lastPrinted>2019-12-07T06:46:35Z</cp:lastPrinted>
  <dcterms:created xsi:type="dcterms:W3CDTF">2019-11-26T11:10:00Z</dcterms:created>
  <dcterms:modified xsi:type="dcterms:W3CDTF">2020-12-15T17:58:40Z</dcterms:modified>
</cp:coreProperties>
</file>